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в 2022 году исполнены в сумме 25 079,36985 тыс. руб. или 91,98% от плановых назначений.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#,##0.00000</c:formatCode>
                <c:ptCount val="9"/>
                <c:pt idx="0">
                  <c:v>9420.1438200000011</c:v>
                </c:pt>
                <c:pt idx="1">
                  <c:v>154.1</c:v>
                </c:pt>
                <c:pt idx="2">
                  <c:v>445.37</c:v>
                </c:pt>
                <c:pt idx="3">
                  <c:v>6880.4449999999997</c:v>
                </c:pt>
                <c:pt idx="4">
                  <c:v>7652.8045099999999</c:v>
                </c:pt>
                <c:pt idx="5">
                  <c:v>110</c:v>
                </c:pt>
                <c:pt idx="6">
                  <c:v>48.409959999999998</c:v>
                </c:pt>
                <c:pt idx="7">
                  <c:v>159.35192000000001</c:v>
                </c:pt>
                <c:pt idx="8">
                  <c:v>208.74464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580720812676193"/>
          <c:y val="0.2018043412201905"/>
          <c:w val="0.24493353261397882"/>
          <c:h val="0.75157074449367711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7AFADA-4820-4EA2-A413-03D69EC5E3B8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84BFDC-574F-4127-BEF0-3D9FB09DA5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2022 год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Исполнение бюджета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602128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Трубникоборское</a:t>
            </a:r>
            <a:r>
              <a:rPr lang="ru-RU" dirty="0" smtClean="0"/>
              <a:t> сельское поселение Тосненского района Ленинградской области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85750"/>
            <a:ext cx="3566170" cy="261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57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Бюджет Трубникоборского сельского поселения Тосненского района Ленинградской области на 2022 год (далее - бюджет) принят решением Совета депутатов Трубникоборского сельского поселения Тосненского района Ленинградской области от 22.12.2021 № 87 «О бюджете Трубникоборского сельского поселения Тосненского  района Ленинградской области  на 2022 год и на плановый период 2023 и 2024 годов» по доходам в сумме 20432,43650 тыс.  рублей, по расходам в сумме 21909,16024 тыс. рублей, дефицитом в размере 1476,72374 тыс. рублей. В ходе исполнения бюджета изменения в него вносились 3 раза. В результате вносимых изменений доходы были увеличены на 5 349,25824 тыс. рублей, расходы - на 5 356,95422 тыс. рублей, плановый дефицит - на 7,69598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10114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БЮДЖЕТА, ТЫС.РУБ.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573217"/>
              </p:ext>
            </p:extLst>
          </p:nvPr>
        </p:nvGraphicFramePr>
        <p:xfrm>
          <a:off x="1533207" y="2677509"/>
          <a:ext cx="6207145" cy="273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390"/>
                <a:gridCol w="1463363"/>
                <a:gridCol w="1224136"/>
                <a:gridCol w="1152128"/>
                <a:gridCol w="115212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Первоначально утвержденный бюджет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Уточненный план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Исполнено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исполнения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Доходы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20 432,43650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25 781,69474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26 542,97062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102,95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Налоговые и неналоговые доходы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15 296,01650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14 698,95939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15 705,14259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106,84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Безвозмездные поступления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5 136,42000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11 082,73535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10 837,82803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97,79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Расходы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21 909,16024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27 266,11446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25 079,36985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91,98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Дефицит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1 476,72374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1 484,41972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- 1 463,60077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56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ДОХОДЫ БЮДЖЕТА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514140"/>
              </p:ext>
            </p:extLst>
          </p:nvPr>
        </p:nvGraphicFramePr>
        <p:xfrm>
          <a:off x="827584" y="2780928"/>
          <a:ext cx="7272809" cy="1981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2123"/>
                <a:gridCol w="1922414"/>
                <a:gridCol w="1913881"/>
                <a:gridCol w="1754391"/>
              </a:tblGrid>
              <a:tr h="44031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исполнения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31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Налоговые доходы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12 641,73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13 547,64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107,17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31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Неналоговые доходы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2 057,23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2 157,5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104,87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31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Безвозмездные поступления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11 082,73535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10 837,82803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97,79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157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25 781,69474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26 542,97062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102,94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772816"/>
            <a:ext cx="777686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Доходная часть бюджета в 2022 году исполнена в сумме 26 542,97062 тыс. руб. (102,94% от бюджетных назначений), в том числе: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84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БЮДЖЕТА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3319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487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дефицит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итогам исполнения бюджета за 2022 год сложился кассовый профицит в размере 1 463,60077 тыс. рублей при плановом дефиците – 1 484,41972 </a:t>
            </a:r>
            <a:r>
              <a:rPr lang="ru-RU" dirty="0" smtClean="0"/>
              <a:t>тыс</a:t>
            </a:r>
            <a:r>
              <a:rPr lang="ru-RU" dirty="0"/>
              <a:t>. рублей.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068960"/>
            <a:ext cx="403783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57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46</TotalTime>
  <Words>234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Исполнение бюджета </vt:lpstr>
      <vt:lpstr>ОСНОВНЫЕ ХАРАКТЕРИСТИКИ</vt:lpstr>
      <vt:lpstr>ПОКАЗАТЕЛИ БЮДЖЕТА, ТЫС.РУБ.</vt:lpstr>
      <vt:lpstr>ДОХОДЫ БЮДЖЕТА</vt:lpstr>
      <vt:lpstr>РАСХОДЫ БЮДЖЕТА</vt:lpstr>
      <vt:lpstr>дефицит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</dc:title>
  <dc:creator>Glbuh</dc:creator>
  <cp:lastModifiedBy>Glbuh</cp:lastModifiedBy>
  <cp:revision>5</cp:revision>
  <dcterms:created xsi:type="dcterms:W3CDTF">2024-03-01T09:00:00Z</dcterms:created>
  <dcterms:modified xsi:type="dcterms:W3CDTF">2024-03-01T10:44:29Z</dcterms:modified>
</cp:coreProperties>
</file>